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85A60E-FA50-4E3D-ADC5-F21815C34BF5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C4727-2ACB-4F11-93A8-539E99A2FF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727-2ACB-4F11-93A8-539E99A2FF9B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727-2ACB-4F11-93A8-539E99A2FF9B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C4727-2ACB-4F11-93A8-539E99A2FF9B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med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BBE64CD-57C4-4C0A-BF88-551E55E78779}" type="datetimeFigureOut">
              <a:rPr lang="en-US" smtClean="0"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E878972-CE1F-4F17-A32E-62DC3786FC1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5000">
    <p:dissolv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Together we stand…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 smtClean="0"/>
              <a:t>Together we rise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2438400" cy="3137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Genevieve\Local Settings\Temporary Internet Files\Content.IE5\1I0B2JC4\MC900199138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4495800"/>
            <a:ext cx="3505200" cy="1099944"/>
          </a:xfrm>
          <a:prstGeom prst="rect">
            <a:avLst/>
          </a:prstGeom>
          <a:noFill/>
        </p:spPr>
      </p:pic>
      <p:pic>
        <p:nvPicPr>
          <p:cNvPr id="1028" name="Picture 4" descr="C:\Documents and Settings\Genevieve\Local Settings\Temporary Internet Files\Content.IE5\RKE3WJA4\MC90033330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886200"/>
            <a:ext cx="1600200" cy="244098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5410200" y="609600"/>
            <a:ext cx="3429000" cy="192024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Battle of Trenton</a:t>
            </a:r>
            <a:endParaRPr lang="en-US" sz="3600" dirty="0"/>
          </a:p>
        </p:txBody>
      </p:sp>
      <p:pic>
        <p:nvPicPr>
          <p:cNvPr id="7" name="Picture Placeholder 6" descr="trenton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9289" r="19289"/>
          <a:stretch>
            <a:fillRect/>
          </a:stretch>
        </p:blipFill>
        <p:spPr>
          <a:xfrm>
            <a:off x="838200" y="1066800"/>
            <a:ext cx="4206240" cy="4206240"/>
          </a:xfrm>
        </p:spPr>
      </p:pic>
      <p:pic>
        <p:nvPicPr>
          <p:cNvPr id="3076" name="Picture 4" descr="https://encrypted-tbn0.google.com/images?q=tbn:ANd9GcTAqHL5YAr11UaCXJ3xWfAJ3KyUqPjhVuBTX_Z0rvsWWA7F8Pw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4191000"/>
            <a:ext cx="3394252" cy="2162176"/>
          </a:xfrm>
          <a:prstGeom prst="rect">
            <a:avLst/>
          </a:prstGeom>
          <a:noFill/>
        </p:spPr>
      </p:pic>
      <p:pic>
        <p:nvPicPr>
          <p:cNvPr id="3077" name="Picture 5" descr="C:\Documents and Settings\Genevieve\Local Settings\Temporary Internet Files\Content.IE5\1I0B2JC4\MC90021292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905000"/>
            <a:ext cx="1614830" cy="184617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long as we work hard, we will reach victory.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more battles we win, the better the benefits will be… </a:t>
            </a:r>
            <a:endParaRPr lang="en-US" sz="2400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pic>
        <p:nvPicPr>
          <p:cNvPr id="19458" name="Picture 2" descr="https://encrypted-tbn0.google.com/images?q=tbn:ANd9GcSNN4F9CppKOVx-JE4rXcPyukxuYxWmLOiMSNx56WwmQtoROtu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4114800" cy="40386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</TotalTime>
  <Words>40</Words>
  <Application>Microsoft Office PowerPoint</Application>
  <PresentationFormat>On-screen Show (4:3)</PresentationFormat>
  <Paragraphs>9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Opulent</vt:lpstr>
      <vt:lpstr>Together we stand…</vt:lpstr>
      <vt:lpstr> </vt:lpstr>
      <vt:lpstr>As long as we work hard, we will reach victory.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Together we stand…</dc:title>
  <dc:creator>Valued Acer Customer</dc:creator>
  <cp:lastModifiedBy>Valued Acer Customer</cp:lastModifiedBy>
  <cp:revision>2</cp:revision>
  <dcterms:created xsi:type="dcterms:W3CDTF">2011-11-18T01:09:11Z</dcterms:created>
  <dcterms:modified xsi:type="dcterms:W3CDTF">2011-11-18T01:25:09Z</dcterms:modified>
</cp:coreProperties>
</file>